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672" r:id="rId4"/>
  </p:sldMasterIdLst>
  <p:sldIdLst>
    <p:sldId id="258" r:id="rId5"/>
    <p:sldId id="257" r:id="rId6"/>
    <p:sldId id="262" r:id="rId7"/>
    <p:sldId id="263" r:id="rId8"/>
    <p:sldId id="261" r:id="rId9"/>
    <p:sldId id="266" r:id="rId10"/>
    <p:sldId id="267" r:id="rId11"/>
    <p:sldId id="271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015"/>
    <a:srgbClr val="40AD49"/>
    <a:srgbClr val="27ABE1"/>
    <a:srgbClr val="FED775"/>
    <a:srgbClr val="F65827"/>
    <a:srgbClr val="FF3399"/>
    <a:srgbClr val="F9943B"/>
    <a:srgbClr val="F77937"/>
    <a:srgbClr val="B4D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509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32164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26818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5017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46576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16785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24584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49042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55419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21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5428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26240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33129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05104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14972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50833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7222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1182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0842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24002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9937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48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04555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12829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99385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5417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21238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4438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16756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81997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05216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76999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5034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19876"/>
      </p:ext>
    </p:extLst>
  </p:cSld>
  <p:clrMapOvr>
    <a:masterClrMapping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365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44412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40111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26850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0426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429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8985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863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5694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4819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8.svg"/><Relationship Id="rId26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svg"/><Relationship Id="rId20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6.sv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Relationship Id="rId22" Type="http://schemas.openxmlformats.org/officeDocument/2006/relationships/image" Target="../media/image14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2"/>
          <p:cNvSpPr/>
          <p:nvPr userDrawn="1"/>
        </p:nvSpPr>
        <p:spPr>
          <a:xfrm>
            <a:off x="10382535" y="3398671"/>
            <a:ext cx="2128199" cy="586498"/>
          </a:xfrm>
          <a:custGeom>
            <a:avLst/>
            <a:gdLst/>
            <a:ahLst/>
            <a:cxnLst/>
            <a:rect l="l" t="t" r="r" b="b"/>
            <a:pathLst>
              <a:path w="1601735" h="432468">
                <a:moveTo>
                  <a:pt x="0" y="0"/>
                </a:moveTo>
                <a:lnTo>
                  <a:pt x="1601735" y="0"/>
                </a:lnTo>
                <a:lnTo>
                  <a:pt x="1601735" y="432468"/>
                </a:lnTo>
                <a:lnTo>
                  <a:pt x="0" y="432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4"/>
          <p:cNvGrpSpPr/>
          <p:nvPr userDrawn="1"/>
        </p:nvGrpSpPr>
        <p:grpSpPr>
          <a:xfrm>
            <a:off x="-93196" y="5889204"/>
            <a:ext cx="24835872" cy="1242071"/>
            <a:chOff x="0" y="0"/>
            <a:chExt cx="4923021" cy="241217"/>
          </a:xfrm>
        </p:grpSpPr>
        <p:sp>
          <p:nvSpPr>
            <p:cNvPr id="9" name="Freeform 5"/>
            <p:cNvSpPr/>
            <p:nvPr/>
          </p:nvSpPr>
          <p:spPr>
            <a:xfrm>
              <a:off x="0" y="0"/>
              <a:ext cx="4923021" cy="241217"/>
            </a:xfrm>
            <a:custGeom>
              <a:avLst/>
              <a:gdLst/>
              <a:ahLst/>
              <a:cxnLst/>
              <a:rect l="l" t="t" r="r" b="b"/>
              <a:pathLst>
                <a:path w="4923021" h="241217">
                  <a:moveTo>
                    <a:pt x="0" y="0"/>
                  </a:moveTo>
                  <a:lnTo>
                    <a:pt x="4923021" y="0"/>
                  </a:lnTo>
                  <a:lnTo>
                    <a:pt x="4923021" y="241217"/>
                  </a:lnTo>
                  <a:lnTo>
                    <a:pt x="0" y="241217"/>
                  </a:lnTo>
                  <a:close/>
                </a:path>
              </a:pathLst>
            </a:custGeom>
            <a:solidFill>
              <a:srgbClr val="97AF54"/>
            </a:solidFill>
          </p:spPr>
        </p:sp>
        <p:sp>
          <p:nvSpPr>
            <p:cNvPr id="10" name="TextBox 6"/>
            <p:cNvSpPr txBox="1"/>
            <p:nvPr/>
          </p:nvSpPr>
          <p:spPr>
            <a:xfrm>
              <a:off x="0" y="0"/>
              <a:ext cx="4923021" cy="2412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3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7"/>
          <p:cNvSpPr/>
          <p:nvPr userDrawn="1"/>
        </p:nvSpPr>
        <p:spPr>
          <a:xfrm>
            <a:off x="7003477" y="3824510"/>
            <a:ext cx="4246687" cy="3136618"/>
          </a:xfrm>
          <a:custGeom>
            <a:avLst/>
            <a:gdLst/>
            <a:ahLst/>
            <a:cxnLst/>
            <a:rect l="l" t="t" r="r" b="b"/>
            <a:pathLst>
              <a:path w="3196162" h="2312859">
                <a:moveTo>
                  <a:pt x="0" y="0"/>
                </a:moveTo>
                <a:lnTo>
                  <a:pt x="3196162" y="0"/>
                </a:lnTo>
                <a:lnTo>
                  <a:pt x="3196162" y="2312860"/>
                </a:lnTo>
                <a:lnTo>
                  <a:pt x="0" y="231286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8"/>
          <p:cNvSpPr/>
          <p:nvPr userDrawn="1"/>
        </p:nvSpPr>
        <p:spPr>
          <a:xfrm>
            <a:off x="-658386" y="2565948"/>
            <a:ext cx="2053938" cy="4132729"/>
          </a:xfrm>
          <a:custGeom>
            <a:avLst/>
            <a:gdLst/>
            <a:ahLst/>
            <a:cxnLst/>
            <a:rect l="l" t="t" r="r" b="b"/>
            <a:pathLst>
              <a:path w="1545845" h="3047365">
                <a:moveTo>
                  <a:pt x="0" y="0"/>
                </a:moveTo>
                <a:lnTo>
                  <a:pt x="1545846" y="0"/>
                </a:lnTo>
                <a:lnTo>
                  <a:pt x="1545846" y="3047365"/>
                </a:lnTo>
                <a:lnTo>
                  <a:pt x="0" y="304736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9"/>
          <p:cNvSpPr/>
          <p:nvPr userDrawn="1"/>
        </p:nvSpPr>
        <p:spPr>
          <a:xfrm>
            <a:off x="447816" y="3649209"/>
            <a:ext cx="3884682" cy="3049468"/>
          </a:xfrm>
          <a:custGeom>
            <a:avLst/>
            <a:gdLst/>
            <a:ahLst/>
            <a:cxnLst/>
            <a:rect l="l" t="t" r="r" b="b"/>
            <a:pathLst>
              <a:path w="2923708" h="2248597">
                <a:moveTo>
                  <a:pt x="0" y="0"/>
                </a:moveTo>
                <a:lnTo>
                  <a:pt x="2923708" y="0"/>
                </a:lnTo>
                <a:lnTo>
                  <a:pt x="2923708" y="2248597"/>
                </a:lnTo>
                <a:lnTo>
                  <a:pt x="0" y="224859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1"/>
          <p:cNvSpPr/>
          <p:nvPr userDrawn="1"/>
        </p:nvSpPr>
        <p:spPr>
          <a:xfrm>
            <a:off x="9892402" y="2598950"/>
            <a:ext cx="3642891" cy="4148137"/>
          </a:xfrm>
          <a:custGeom>
            <a:avLst/>
            <a:gdLst/>
            <a:ahLst/>
            <a:cxnLst/>
            <a:rect l="l" t="t" r="r" b="b"/>
            <a:pathLst>
              <a:path w="2741730" h="3058726">
                <a:moveTo>
                  <a:pt x="0" y="0"/>
                </a:moveTo>
                <a:lnTo>
                  <a:pt x="2741730" y="0"/>
                </a:lnTo>
                <a:lnTo>
                  <a:pt x="2741730" y="3058726"/>
                </a:lnTo>
                <a:lnTo>
                  <a:pt x="0" y="305872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3"/>
          <p:cNvSpPr/>
          <p:nvPr userDrawn="1"/>
        </p:nvSpPr>
        <p:spPr>
          <a:xfrm>
            <a:off x="481493" y="310266"/>
            <a:ext cx="2015067" cy="544068"/>
          </a:xfrm>
          <a:custGeom>
            <a:avLst/>
            <a:gdLst/>
            <a:ahLst/>
            <a:cxnLst/>
            <a:rect l="l" t="t" r="r" b="b"/>
            <a:pathLst>
              <a:path w="3022600" h="816102">
                <a:moveTo>
                  <a:pt x="0" y="0"/>
                </a:moveTo>
                <a:lnTo>
                  <a:pt x="3022600" y="0"/>
                </a:lnTo>
                <a:lnTo>
                  <a:pt x="3022600" y="816102"/>
                </a:lnTo>
                <a:lnTo>
                  <a:pt x="0" y="81610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4"/>
          <p:cNvSpPr/>
          <p:nvPr userDrawn="1"/>
        </p:nvSpPr>
        <p:spPr>
          <a:xfrm>
            <a:off x="-233118" y="1518979"/>
            <a:ext cx="1116014" cy="301324"/>
          </a:xfrm>
          <a:custGeom>
            <a:avLst/>
            <a:gdLst/>
            <a:ahLst/>
            <a:cxnLst/>
            <a:rect l="l" t="t" r="r" b="b"/>
            <a:pathLst>
              <a:path w="1674021" h="451986">
                <a:moveTo>
                  <a:pt x="0" y="0"/>
                </a:moveTo>
                <a:lnTo>
                  <a:pt x="1674021" y="0"/>
                </a:lnTo>
                <a:lnTo>
                  <a:pt x="1674021" y="451986"/>
                </a:lnTo>
                <a:lnTo>
                  <a:pt x="0" y="451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5"/>
          <p:cNvSpPr/>
          <p:nvPr userDrawn="1"/>
        </p:nvSpPr>
        <p:spPr>
          <a:xfrm>
            <a:off x="8890000" y="368945"/>
            <a:ext cx="1116014" cy="301324"/>
          </a:xfrm>
          <a:custGeom>
            <a:avLst/>
            <a:gdLst/>
            <a:ahLst/>
            <a:cxnLst/>
            <a:rect l="l" t="t" r="r" b="b"/>
            <a:pathLst>
              <a:path w="1674021" h="451986">
                <a:moveTo>
                  <a:pt x="0" y="0"/>
                </a:moveTo>
                <a:lnTo>
                  <a:pt x="1674020" y="0"/>
                </a:lnTo>
                <a:lnTo>
                  <a:pt x="1674020" y="451986"/>
                </a:lnTo>
                <a:lnTo>
                  <a:pt x="0" y="451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6"/>
          <p:cNvSpPr/>
          <p:nvPr userDrawn="1"/>
        </p:nvSpPr>
        <p:spPr>
          <a:xfrm flipH="1">
            <a:off x="11276282" y="1166842"/>
            <a:ext cx="1625830" cy="438974"/>
          </a:xfrm>
          <a:custGeom>
            <a:avLst/>
            <a:gdLst/>
            <a:ahLst/>
            <a:cxnLst/>
            <a:rect l="l" t="t" r="r" b="b"/>
            <a:pathLst>
              <a:path w="2438745" h="658461">
                <a:moveTo>
                  <a:pt x="2438746" y="0"/>
                </a:moveTo>
                <a:lnTo>
                  <a:pt x="0" y="0"/>
                </a:lnTo>
                <a:lnTo>
                  <a:pt x="0" y="658462"/>
                </a:lnTo>
                <a:lnTo>
                  <a:pt x="2438746" y="658462"/>
                </a:lnTo>
                <a:lnTo>
                  <a:pt x="2438746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 userDrawn="1"/>
        </p:nvSpPr>
        <p:spPr>
          <a:xfrm>
            <a:off x="3346499" y="4578163"/>
            <a:ext cx="4960862" cy="2074069"/>
          </a:xfrm>
          <a:custGeom>
            <a:avLst/>
            <a:gdLst/>
            <a:ahLst/>
            <a:cxnLst/>
            <a:rect l="l" t="t" r="r" b="b"/>
            <a:pathLst>
              <a:path w="3733668" h="1529363">
                <a:moveTo>
                  <a:pt x="0" y="0"/>
                </a:moveTo>
                <a:lnTo>
                  <a:pt x="3733669" y="0"/>
                </a:lnTo>
                <a:lnTo>
                  <a:pt x="3733669" y="1529363"/>
                </a:lnTo>
                <a:lnTo>
                  <a:pt x="0" y="152936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 l="-4299"/>
            </a:stretch>
          </a:blipFill>
        </p:spPr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520" b="98305" l="2330" r="93204">
                        <a14:foregroundMark x1="10097" y1="47458" x2="10097" y2="47458"/>
                        <a14:foregroundMark x1="22136" y1="41431" x2="22136" y2="41431"/>
                        <a14:foregroundMark x1="13981" y1="48964" x2="18252" y2="54237"/>
                        <a14:foregroundMark x1="20194" y1="46328" x2="23689" y2="38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987" y="4703945"/>
            <a:ext cx="821749" cy="84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3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4D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13"/>
          <a:srcRect l="13439" r="20724"/>
          <a:stretch/>
        </p:blipFill>
        <p:spPr>
          <a:xfrm>
            <a:off x="-505326" y="4064436"/>
            <a:ext cx="13402176" cy="48837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2"/>
          <p:cNvSpPr/>
          <p:nvPr userDrawn="1"/>
        </p:nvSpPr>
        <p:spPr>
          <a:xfrm>
            <a:off x="10382535" y="3398671"/>
            <a:ext cx="2128199" cy="586498"/>
          </a:xfrm>
          <a:custGeom>
            <a:avLst/>
            <a:gdLst/>
            <a:ahLst/>
            <a:cxnLst/>
            <a:rect l="l" t="t" r="r" b="b"/>
            <a:pathLst>
              <a:path w="1601735" h="432468">
                <a:moveTo>
                  <a:pt x="0" y="0"/>
                </a:moveTo>
                <a:lnTo>
                  <a:pt x="1601735" y="0"/>
                </a:lnTo>
                <a:lnTo>
                  <a:pt x="1601735" y="432468"/>
                </a:lnTo>
                <a:lnTo>
                  <a:pt x="0" y="4324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3"/>
          <p:cNvSpPr/>
          <p:nvPr userDrawn="1"/>
        </p:nvSpPr>
        <p:spPr>
          <a:xfrm>
            <a:off x="481493" y="310266"/>
            <a:ext cx="2015067" cy="544068"/>
          </a:xfrm>
          <a:custGeom>
            <a:avLst/>
            <a:gdLst/>
            <a:ahLst/>
            <a:cxnLst/>
            <a:rect l="l" t="t" r="r" b="b"/>
            <a:pathLst>
              <a:path w="3022600" h="816102">
                <a:moveTo>
                  <a:pt x="0" y="0"/>
                </a:moveTo>
                <a:lnTo>
                  <a:pt x="3022600" y="0"/>
                </a:lnTo>
                <a:lnTo>
                  <a:pt x="3022600" y="816102"/>
                </a:lnTo>
                <a:lnTo>
                  <a:pt x="0" y="8161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4"/>
          <p:cNvSpPr/>
          <p:nvPr userDrawn="1"/>
        </p:nvSpPr>
        <p:spPr>
          <a:xfrm>
            <a:off x="-233118" y="1518979"/>
            <a:ext cx="1116014" cy="301324"/>
          </a:xfrm>
          <a:custGeom>
            <a:avLst/>
            <a:gdLst/>
            <a:ahLst/>
            <a:cxnLst/>
            <a:rect l="l" t="t" r="r" b="b"/>
            <a:pathLst>
              <a:path w="1674021" h="451986">
                <a:moveTo>
                  <a:pt x="0" y="0"/>
                </a:moveTo>
                <a:lnTo>
                  <a:pt x="1674021" y="0"/>
                </a:lnTo>
                <a:lnTo>
                  <a:pt x="1674021" y="451986"/>
                </a:lnTo>
                <a:lnTo>
                  <a:pt x="0" y="4519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5"/>
          <p:cNvSpPr/>
          <p:nvPr userDrawn="1"/>
        </p:nvSpPr>
        <p:spPr>
          <a:xfrm>
            <a:off x="8890000" y="368945"/>
            <a:ext cx="1116014" cy="301324"/>
          </a:xfrm>
          <a:custGeom>
            <a:avLst/>
            <a:gdLst/>
            <a:ahLst/>
            <a:cxnLst/>
            <a:rect l="l" t="t" r="r" b="b"/>
            <a:pathLst>
              <a:path w="1674021" h="451986">
                <a:moveTo>
                  <a:pt x="0" y="0"/>
                </a:moveTo>
                <a:lnTo>
                  <a:pt x="1674020" y="0"/>
                </a:lnTo>
                <a:lnTo>
                  <a:pt x="1674020" y="451986"/>
                </a:lnTo>
                <a:lnTo>
                  <a:pt x="0" y="4519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6"/>
          <p:cNvSpPr/>
          <p:nvPr userDrawn="1"/>
        </p:nvSpPr>
        <p:spPr>
          <a:xfrm flipH="1">
            <a:off x="11276282" y="1166842"/>
            <a:ext cx="1625830" cy="438974"/>
          </a:xfrm>
          <a:custGeom>
            <a:avLst/>
            <a:gdLst/>
            <a:ahLst/>
            <a:cxnLst/>
            <a:rect l="l" t="t" r="r" b="b"/>
            <a:pathLst>
              <a:path w="2438745" h="658461">
                <a:moveTo>
                  <a:pt x="2438746" y="0"/>
                </a:moveTo>
                <a:lnTo>
                  <a:pt x="0" y="0"/>
                </a:lnTo>
                <a:lnTo>
                  <a:pt x="0" y="658462"/>
                </a:lnTo>
                <a:lnTo>
                  <a:pt x="2438746" y="658462"/>
                </a:lnTo>
                <a:lnTo>
                  <a:pt x="243874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520" b="98305" l="2330" r="93204">
                        <a14:foregroundMark x1="10097" y1="47458" x2="10097" y2="47458"/>
                        <a14:foregroundMark x1="22136" y1="41431" x2="22136" y2="41431"/>
                        <a14:foregroundMark x1="13981" y1="48964" x2="18252" y2="54237"/>
                        <a14:foregroundMark x1="20194" y1="46328" x2="23689" y2="38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987" y="4703945"/>
            <a:ext cx="821749" cy="847280"/>
          </a:xfrm>
          <a:prstGeom prst="rect">
            <a:avLst/>
          </a:prstGeom>
        </p:spPr>
      </p:pic>
      <p:sp>
        <p:nvSpPr>
          <p:cNvPr id="21" name="Rounded Rectangle 20"/>
          <p:cNvSpPr/>
          <p:nvPr userDrawn="1"/>
        </p:nvSpPr>
        <p:spPr>
          <a:xfrm>
            <a:off x="363071" y="368945"/>
            <a:ext cx="11490430" cy="6018407"/>
          </a:xfrm>
          <a:prstGeom prst="roundRect">
            <a:avLst>
              <a:gd name="adj" fmla="val 868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8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4D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2"/>
          <p:cNvSpPr/>
          <p:nvPr userDrawn="1"/>
        </p:nvSpPr>
        <p:spPr>
          <a:xfrm>
            <a:off x="10382535" y="3398671"/>
            <a:ext cx="2128199" cy="586498"/>
          </a:xfrm>
          <a:custGeom>
            <a:avLst/>
            <a:gdLst/>
            <a:ahLst/>
            <a:cxnLst/>
            <a:rect l="l" t="t" r="r" b="b"/>
            <a:pathLst>
              <a:path w="1601735" h="432468">
                <a:moveTo>
                  <a:pt x="0" y="0"/>
                </a:moveTo>
                <a:lnTo>
                  <a:pt x="1601735" y="0"/>
                </a:lnTo>
                <a:lnTo>
                  <a:pt x="1601735" y="432468"/>
                </a:lnTo>
                <a:lnTo>
                  <a:pt x="0" y="432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3"/>
          <p:cNvSpPr/>
          <p:nvPr userDrawn="1"/>
        </p:nvSpPr>
        <p:spPr>
          <a:xfrm>
            <a:off x="481493" y="310266"/>
            <a:ext cx="2015067" cy="544068"/>
          </a:xfrm>
          <a:custGeom>
            <a:avLst/>
            <a:gdLst/>
            <a:ahLst/>
            <a:cxnLst/>
            <a:rect l="l" t="t" r="r" b="b"/>
            <a:pathLst>
              <a:path w="3022600" h="816102">
                <a:moveTo>
                  <a:pt x="0" y="0"/>
                </a:moveTo>
                <a:lnTo>
                  <a:pt x="3022600" y="0"/>
                </a:lnTo>
                <a:lnTo>
                  <a:pt x="3022600" y="816102"/>
                </a:lnTo>
                <a:lnTo>
                  <a:pt x="0" y="81610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4"/>
          <p:cNvSpPr/>
          <p:nvPr userDrawn="1"/>
        </p:nvSpPr>
        <p:spPr>
          <a:xfrm>
            <a:off x="-233118" y="1518979"/>
            <a:ext cx="1116014" cy="301324"/>
          </a:xfrm>
          <a:custGeom>
            <a:avLst/>
            <a:gdLst/>
            <a:ahLst/>
            <a:cxnLst/>
            <a:rect l="l" t="t" r="r" b="b"/>
            <a:pathLst>
              <a:path w="1674021" h="451986">
                <a:moveTo>
                  <a:pt x="0" y="0"/>
                </a:moveTo>
                <a:lnTo>
                  <a:pt x="1674021" y="0"/>
                </a:lnTo>
                <a:lnTo>
                  <a:pt x="1674021" y="451986"/>
                </a:lnTo>
                <a:lnTo>
                  <a:pt x="0" y="451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5"/>
          <p:cNvSpPr/>
          <p:nvPr userDrawn="1"/>
        </p:nvSpPr>
        <p:spPr>
          <a:xfrm>
            <a:off x="8890000" y="368945"/>
            <a:ext cx="1116014" cy="301324"/>
          </a:xfrm>
          <a:custGeom>
            <a:avLst/>
            <a:gdLst/>
            <a:ahLst/>
            <a:cxnLst/>
            <a:rect l="l" t="t" r="r" b="b"/>
            <a:pathLst>
              <a:path w="1674021" h="451986">
                <a:moveTo>
                  <a:pt x="0" y="0"/>
                </a:moveTo>
                <a:lnTo>
                  <a:pt x="1674020" y="0"/>
                </a:lnTo>
                <a:lnTo>
                  <a:pt x="1674020" y="451986"/>
                </a:lnTo>
                <a:lnTo>
                  <a:pt x="0" y="451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6"/>
          <p:cNvSpPr/>
          <p:nvPr userDrawn="1"/>
        </p:nvSpPr>
        <p:spPr>
          <a:xfrm flipH="1">
            <a:off x="11276282" y="1166842"/>
            <a:ext cx="1625830" cy="438974"/>
          </a:xfrm>
          <a:custGeom>
            <a:avLst/>
            <a:gdLst/>
            <a:ahLst/>
            <a:cxnLst/>
            <a:rect l="l" t="t" r="r" b="b"/>
            <a:pathLst>
              <a:path w="2438745" h="658461">
                <a:moveTo>
                  <a:pt x="2438746" y="0"/>
                </a:moveTo>
                <a:lnTo>
                  <a:pt x="0" y="0"/>
                </a:lnTo>
                <a:lnTo>
                  <a:pt x="0" y="658462"/>
                </a:lnTo>
                <a:lnTo>
                  <a:pt x="2438746" y="658462"/>
                </a:lnTo>
                <a:lnTo>
                  <a:pt x="2438746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520" b="98305" l="2330" r="93204">
                        <a14:foregroundMark x1="10097" y1="47458" x2="10097" y2="47458"/>
                        <a14:foregroundMark x1="22136" y1="41431" x2="22136" y2="41431"/>
                        <a14:foregroundMark x1="13981" y1="48964" x2="18252" y2="54237"/>
                        <a14:foregroundMark x1="20194" y1="46328" x2="23689" y2="38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987" y="4703945"/>
            <a:ext cx="821749" cy="847280"/>
          </a:xfrm>
          <a:prstGeom prst="rect">
            <a:avLst/>
          </a:prstGeom>
        </p:spPr>
      </p:pic>
      <p:sp>
        <p:nvSpPr>
          <p:cNvPr id="21" name="Rounded Rectangle 20"/>
          <p:cNvSpPr/>
          <p:nvPr userDrawn="1"/>
        </p:nvSpPr>
        <p:spPr>
          <a:xfrm>
            <a:off x="363071" y="368946"/>
            <a:ext cx="11490430" cy="5535466"/>
          </a:xfrm>
          <a:prstGeom prst="roundRect">
            <a:avLst>
              <a:gd name="adj" fmla="val 868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18"/>
          <a:srcRect l="13439" r="20724"/>
          <a:stretch/>
        </p:blipFill>
        <p:spPr>
          <a:xfrm>
            <a:off x="-500064" y="4237567"/>
            <a:ext cx="13402176" cy="488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4D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2"/>
          <p:cNvSpPr/>
          <p:nvPr userDrawn="1"/>
        </p:nvSpPr>
        <p:spPr>
          <a:xfrm>
            <a:off x="10382535" y="3398671"/>
            <a:ext cx="2128199" cy="586498"/>
          </a:xfrm>
          <a:custGeom>
            <a:avLst/>
            <a:gdLst/>
            <a:ahLst/>
            <a:cxnLst/>
            <a:rect l="l" t="t" r="r" b="b"/>
            <a:pathLst>
              <a:path w="1601735" h="432468">
                <a:moveTo>
                  <a:pt x="0" y="0"/>
                </a:moveTo>
                <a:lnTo>
                  <a:pt x="1601735" y="0"/>
                </a:lnTo>
                <a:lnTo>
                  <a:pt x="1601735" y="432468"/>
                </a:lnTo>
                <a:lnTo>
                  <a:pt x="0" y="432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4"/>
          <p:cNvGrpSpPr/>
          <p:nvPr userDrawn="1"/>
        </p:nvGrpSpPr>
        <p:grpSpPr>
          <a:xfrm>
            <a:off x="-93196" y="5889204"/>
            <a:ext cx="24835872" cy="1242071"/>
            <a:chOff x="0" y="0"/>
            <a:chExt cx="4923021" cy="241217"/>
          </a:xfrm>
        </p:grpSpPr>
        <p:sp>
          <p:nvSpPr>
            <p:cNvPr id="9" name="Freeform 5"/>
            <p:cNvSpPr/>
            <p:nvPr/>
          </p:nvSpPr>
          <p:spPr>
            <a:xfrm>
              <a:off x="0" y="0"/>
              <a:ext cx="4923021" cy="241217"/>
            </a:xfrm>
            <a:custGeom>
              <a:avLst/>
              <a:gdLst/>
              <a:ahLst/>
              <a:cxnLst/>
              <a:rect l="l" t="t" r="r" b="b"/>
              <a:pathLst>
                <a:path w="4923021" h="241217">
                  <a:moveTo>
                    <a:pt x="0" y="0"/>
                  </a:moveTo>
                  <a:lnTo>
                    <a:pt x="4923021" y="0"/>
                  </a:lnTo>
                  <a:lnTo>
                    <a:pt x="4923021" y="241217"/>
                  </a:lnTo>
                  <a:lnTo>
                    <a:pt x="0" y="241217"/>
                  </a:lnTo>
                  <a:close/>
                </a:path>
              </a:pathLst>
            </a:custGeom>
            <a:solidFill>
              <a:srgbClr val="97AF54"/>
            </a:solidFill>
          </p:spPr>
        </p:sp>
        <p:sp>
          <p:nvSpPr>
            <p:cNvPr id="10" name="TextBox 6"/>
            <p:cNvSpPr txBox="1"/>
            <p:nvPr/>
          </p:nvSpPr>
          <p:spPr>
            <a:xfrm>
              <a:off x="0" y="0"/>
              <a:ext cx="4923021" cy="2412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3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Freeform 13"/>
          <p:cNvSpPr/>
          <p:nvPr userDrawn="1"/>
        </p:nvSpPr>
        <p:spPr>
          <a:xfrm>
            <a:off x="481493" y="310266"/>
            <a:ext cx="2015067" cy="544068"/>
          </a:xfrm>
          <a:custGeom>
            <a:avLst/>
            <a:gdLst/>
            <a:ahLst/>
            <a:cxnLst/>
            <a:rect l="l" t="t" r="r" b="b"/>
            <a:pathLst>
              <a:path w="3022600" h="816102">
                <a:moveTo>
                  <a:pt x="0" y="0"/>
                </a:moveTo>
                <a:lnTo>
                  <a:pt x="3022600" y="0"/>
                </a:lnTo>
                <a:lnTo>
                  <a:pt x="3022600" y="816102"/>
                </a:lnTo>
                <a:lnTo>
                  <a:pt x="0" y="81610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4"/>
          <p:cNvSpPr/>
          <p:nvPr userDrawn="1"/>
        </p:nvSpPr>
        <p:spPr>
          <a:xfrm>
            <a:off x="-233118" y="1518979"/>
            <a:ext cx="1116014" cy="301324"/>
          </a:xfrm>
          <a:custGeom>
            <a:avLst/>
            <a:gdLst/>
            <a:ahLst/>
            <a:cxnLst/>
            <a:rect l="l" t="t" r="r" b="b"/>
            <a:pathLst>
              <a:path w="1674021" h="451986">
                <a:moveTo>
                  <a:pt x="0" y="0"/>
                </a:moveTo>
                <a:lnTo>
                  <a:pt x="1674021" y="0"/>
                </a:lnTo>
                <a:lnTo>
                  <a:pt x="1674021" y="451986"/>
                </a:lnTo>
                <a:lnTo>
                  <a:pt x="0" y="451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5"/>
          <p:cNvSpPr/>
          <p:nvPr userDrawn="1"/>
        </p:nvSpPr>
        <p:spPr>
          <a:xfrm>
            <a:off x="8890000" y="368945"/>
            <a:ext cx="1116014" cy="301324"/>
          </a:xfrm>
          <a:custGeom>
            <a:avLst/>
            <a:gdLst/>
            <a:ahLst/>
            <a:cxnLst/>
            <a:rect l="l" t="t" r="r" b="b"/>
            <a:pathLst>
              <a:path w="1674021" h="451986">
                <a:moveTo>
                  <a:pt x="0" y="0"/>
                </a:moveTo>
                <a:lnTo>
                  <a:pt x="1674020" y="0"/>
                </a:lnTo>
                <a:lnTo>
                  <a:pt x="1674020" y="451986"/>
                </a:lnTo>
                <a:lnTo>
                  <a:pt x="0" y="451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6"/>
          <p:cNvSpPr/>
          <p:nvPr userDrawn="1"/>
        </p:nvSpPr>
        <p:spPr>
          <a:xfrm flipH="1">
            <a:off x="11276282" y="1166842"/>
            <a:ext cx="1625830" cy="438974"/>
          </a:xfrm>
          <a:custGeom>
            <a:avLst/>
            <a:gdLst/>
            <a:ahLst/>
            <a:cxnLst/>
            <a:rect l="l" t="t" r="r" b="b"/>
            <a:pathLst>
              <a:path w="2438745" h="658461">
                <a:moveTo>
                  <a:pt x="2438746" y="0"/>
                </a:moveTo>
                <a:lnTo>
                  <a:pt x="0" y="0"/>
                </a:lnTo>
                <a:lnTo>
                  <a:pt x="0" y="658462"/>
                </a:lnTo>
                <a:lnTo>
                  <a:pt x="2438746" y="658462"/>
                </a:lnTo>
                <a:lnTo>
                  <a:pt x="2438746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520" b="98305" l="2330" r="93204">
                        <a14:foregroundMark x1="10097" y1="47458" x2="10097" y2="47458"/>
                        <a14:foregroundMark x1="22136" y1="41431" x2="22136" y2="41431"/>
                        <a14:foregroundMark x1="13981" y1="48964" x2="18252" y2="54237"/>
                        <a14:foregroundMark x1="20194" y1="46328" x2="23689" y2="38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0251" y="5041924"/>
            <a:ext cx="821749" cy="84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6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.png"/><Relationship Id="rId3" Type="http://schemas.openxmlformats.org/officeDocument/2006/relationships/audio" Target="../media/audio4.wav"/><Relationship Id="rId21" Type="http://schemas.openxmlformats.org/officeDocument/2006/relationships/image" Target="../media/image22.png"/><Relationship Id="rId17" Type="http://schemas.openxmlformats.org/officeDocument/2006/relationships/image" Target="../media/image18.gif"/><Relationship Id="rId25" Type="http://schemas.openxmlformats.org/officeDocument/2006/relationships/image" Target="../media/image15.png"/><Relationship Id="rId2" Type="http://schemas.openxmlformats.org/officeDocument/2006/relationships/audio" Target="../media/audio3.wav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24" Type="http://schemas.openxmlformats.org/officeDocument/2006/relationships/image" Target="../media/image14.gif"/><Relationship Id="rId5" Type="http://schemas.openxmlformats.org/officeDocument/2006/relationships/image" Target="../media/image8.png"/><Relationship Id="rId15" Type="http://schemas.openxmlformats.org/officeDocument/2006/relationships/image" Target="../media/image140.svg"/><Relationship Id="rId23" Type="http://schemas.openxmlformats.org/officeDocument/2006/relationships/image" Target="../media/image13.png"/><Relationship Id="rId19" Type="http://schemas.openxmlformats.org/officeDocument/2006/relationships/image" Target="../media/image20.gif"/><Relationship Id="rId4" Type="http://schemas.openxmlformats.org/officeDocument/2006/relationships/audio" Target="../media/audio5.wav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>
            <a:off x="10530480" y="226197"/>
            <a:ext cx="993394" cy="1013426"/>
          </a:xfrm>
          <a:custGeom>
            <a:avLst/>
            <a:gdLst/>
            <a:ahLst/>
            <a:cxnLst/>
            <a:rect l="l" t="t" r="r" b="b"/>
            <a:pathLst>
              <a:path w="3128544" h="3456955">
                <a:moveTo>
                  <a:pt x="0" y="0"/>
                </a:moveTo>
                <a:lnTo>
                  <a:pt x="3128544" y="0"/>
                </a:lnTo>
                <a:lnTo>
                  <a:pt x="3128544" y="3456955"/>
                </a:lnTo>
                <a:lnTo>
                  <a:pt x="0" y="34569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" y="0"/>
            <a:ext cx="1239623" cy="12396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25" y="226197"/>
            <a:ext cx="10626249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871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08" y="459861"/>
            <a:ext cx="1094326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758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439" r="20724"/>
          <a:stretch/>
        </p:blipFill>
        <p:spPr>
          <a:xfrm>
            <a:off x="-505326" y="4064436"/>
            <a:ext cx="13402176" cy="488379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892716" y="1561132"/>
            <a:ext cx="3804628" cy="5192211"/>
            <a:chOff x="2470476" y="1349130"/>
            <a:chExt cx="8095869" cy="8229600"/>
          </a:xfrm>
        </p:grpSpPr>
        <p:sp>
          <p:nvSpPr>
            <p:cNvPr id="5" name="Freeform 6"/>
            <p:cNvSpPr/>
            <p:nvPr/>
          </p:nvSpPr>
          <p:spPr>
            <a:xfrm>
              <a:off x="2470476" y="1349130"/>
              <a:ext cx="8095869" cy="8229600"/>
            </a:xfrm>
            <a:custGeom>
              <a:avLst/>
              <a:gdLst/>
              <a:ahLst/>
              <a:cxnLst/>
              <a:rect l="l" t="t" r="r" b="b"/>
              <a:pathLst>
                <a:path w="8095869" h="8229600">
                  <a:moveTo>
                    <a:pt x="0" y="0"/>
                  </a:moveTo>
                  <a:lnTo>
                    <a:pt x="8095869" y="0"/>
                  </a:lnTo>
                  <a:lnTo>
                    <a:pt x="8095869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3927231"/>
              <a:ext cx="1447800" cy="814388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2716" y="1541201"/>
            <a:ext cx="3804628" cy="519944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84234" y="129941"/>
            <a:ext cx="6653964" cy="5558589"/>
            <a:chOff x="632361" y="333020"/>
            <a:chExt cx="6653964" cy="5558589"/>
          </a:xfrm>
        </p:grpSpPr>
        <p:sp>
          <p:nvSpPr>
            <p:cNvPr id="8" name="Rounded Rectangle 7"/>
            <p:cNvSpPr/>
            <p:nvPr/>
          </p:nvSpPr>
          <p:spPr>
            <a:xfrm>
              <a:off x="632361" y="333020"/>
              <a:ext cx="6653964" cy="5558589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88345" y="1162360"/>
              <a:ext cx="6096000" cy="34163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Các đơn vị đo diện tích </a:t>
              </a:r>
              <a:r>
                <a:rPr lang="vi-VN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đã </a:t>
              </a:r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học bao gồm:</a:t>
              </a:r>
            </a:p>
            <a:p>
              <a:pPr marL="571500" indent="-403225">
                <a:buFont typeface="Arial" panose="020B0604020202020204" pitchFamily="34" charset="0"/>
                <a:buChar char="•"/>
              </a:pPr>
              <a:r>
                <a:rPr lang="vi-VN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Milimét </a:t>
              </a:r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vuông (mm²)</a:t>
              </a:r>
            </a:p>
            <a:p>
              <a:pPr marL="571500" indent="-403225">
                <a:buFont typeface="Arial" panose="020B0604020202020204" pitchFamily="34" charset="0"/>
                <a:buChar char="•"/>
              </a:pPr>
              <a:r>
                <a:rPr lang="vi-VN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Xentimét </a:t>
              </a:r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vuông (cm²)</a:t>
              </a:r>
            </a:p>
            <a:p>
              <a:pPr marL="571500" indent="-403225">
                <a:buFont typeface="Arial" panose="020B0604020202020204" pitchFamily="34" charset="0"/>
                <a:buChar char="•"/>
              </a:pPr>
              <a:r>
                <a:rPr lang="vi-VN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Decimét </a:t>
              </a:r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vuông (</a:t>
              </a:r>
              <a:r>
                <a:rPr lang="vi-VN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dm²)</a:t>
              </a:r>
              <a:endParaRPr lang="en-GB" sz="36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571500" indent="-403225">
                <a:buFont typeface="Arial" panose="020B0604020202020204" pitchFamily="34" charset="0"/>
                <a:buChar char="•"/>
              </a:pPr>
              <a:r>
                <a:rPr lang="vi-VN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Mét </a:t>
              </a:r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vuông (</a:t>
              </a:r>
              <a:r>
                <a:rPr lang="vi-VN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m²</a:t>
              </a:r>
              <a:r>
                <a:rPr lang="vi-VN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lang="en-GB" sz="36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6197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p3-output-ttsfree_dot_com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439" r="20724"/>
          <a:stretch/>
        </p:blipFill>
        <p:spPr>
          <a:xfrm>
            <a:off x="-518773" y="4087574"/>
            <a:ext cx="13402176" cy="488379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273666" y="1496744"/>
            <a:ext cx="3736497" cy="5000808"/>
            <a:chOff x="2470476" y="1349130"/>
            <a:chExt cx="8095869" cy="8229600"/>
          </a:xfrm>
        </p:grpSpPr>
        <p:sp>
          <p:nvSpPr>
            <p:cNvPr id="5" name="Freeform 6"/>
            <p:cNvSpPr/>
            <p:nvPr/>
          </p:nvSpPr>
          <p:spPr>
            <a:xfrm>
              <a:off x="2470476" y="1349130"/>
              <a:ext cx="8095869" cy="8229600"/>
            </a:xfrm>
            <a:custGeom>
              <a:avLst/>
              <a:gdLst/>
              <a:ahLst/>
              <a:cxnLst/>
              <a:rect l="l" t="t" r="r" b="b"/>
              <a:pathLst>
                <a:path w="8095869" h="8229600">
                  <a:moveTo>
                    <a:pt x="0" y="0"/>
                  </a:moveTo>
                  <a:lnTo>
                    <a:pt x="8095869" y="0"/>
                  </a:lnTo>
                  <a:lnTo>
                    <a:pt x="8095869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3927231"/>
              <a:ext cx="1447800" cy="814388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3666" y="1432307"/>
            <a:ext cx="3736497" cy="51063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63571" y="310543"/>
            <a:ext cx="10648446" cy="1588168"/>
            <a:chOff x="263571" y="310543"/>
            <a:chExt cx="10648446" cy="1588168"/>
          </a:xfrm>
        </p:grpSpPr>
        <p:sp>
          <p:nvSpPr>
            <p:cNvPr id="8" name="Rounded Rectangle 7"/>
            <p:cNvSpPr/>
            <p:nvPr/>
          </p:nvSpPr>
          <p:spPr>
            <a:xfrm>
              <a:off x="263571" y="310543"/>
              <a:ext cx="10648446" cy="1588168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07949" y="429096"/>
              <a:ext cx="1033562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 đơn vị đo diện tích lớn hơn đơn vị đo diện tích liền kề nhỏ hơn nó 100 </a:t>
              </a:r>
              <a:r>
                <a:rPr lang="vi-VN" sz="40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lần</a:t>
              </a:r>
              <a:r>
                <a:rPr lang="en-GB" sz="40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40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GB" sz="40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GB" sz="40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55996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p3-output-ttsfree(dot)com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13439" r="20724"/>
          <a:stretch/>
        </p:blipFill>
        <p:spPr>
          <a:xfrm>
            <a:off x="-505326" y="4064436"/>
            <a:ext cx="13402176" cy="4883794"/>
          </a:xfrm>
          <a:prstGeom prst="rect">
            <a:avLst/>
          </a:prstGeom>
        </p:spPr>
      </p:pic>
      <p:sp>
        <p:nvSpPr>
          <p:cNvPr id="17" name="Freeform 10"/>
          <p:cNvSpPr/>
          <p:nvPr/>
        </p:nvSpPr>
        <p:spPr>
          <a:xfrm>
            <a:off x="6126830" y="5716789"/>
            <a:ext cx="733494" cy="343825"/>
          </a:xfrm>
          <a:custGeom>
            <a:avLst/>
            <a:gdLst/>
            <a:ahLst/>
            <a:cxnLst/>
            <a:rect l="l" t="t" r="r" b="b"/>
            <a:pathLst>
              <a:path w="733494" h="343825">
                <a:moveTo>
                  <a:pt x="0" y="0"/>
                </a:moveTo>
                <a:lnTo>
                  <a:pt x="733494" y="0"/>
                </a:lnTo>
                <a:lnTo>
                  <a:pt x="733494" y="343825"/>
                </a:lnTo>
                <a:lnTo>
                  <a:pt x="0" y="3438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/>
          <p:cNvGrpSpPr/>
          <p:nvPr/>
        </p:nvGrpSpPr>
        <p:grpSpPr>
          <a:xfrm>
            <a:off x="325204" y="514164"/>
            <a:ext cx="3198660" cy="6334325"/>
            <a:chOff x="-421582" y="0"/>
            <a:chExt cx="6445156" cy="10847306"/>
          </a:xfrm>
        </p:grpSpPr>
        <p:sp>
          <p:nvSpPr>
            <p:cNvPr id="3" name="Freeform 2"/>
            <p:cNvSpPr/>
            <p:nvPr/>
          </p:nvSpPr>
          <p:spPr>
            <a:xfrm>
              <a:off x="-421582" y="0"/>
              <a:ext cx="6445156" cy="10847306"/>
            </a:xfrm>
            <a:custGeom>
              <a:avLst/>
              <a:gdLst/>
              <a:ahLst/>
              <a:cxnLst/>
              <a:rect l="l" t="t" r="r" b="b"/>
              <a:pathLst>
                <a:path w="6445156" h="10847306">
                  <a:moveTo>
                    <a:pt x="0" y="0"/>
                  </a:moveTo>
                  <a:lnTo>
                    <a:pt x="6445155" y="0"/>
                  </a:lnTo>
                  <a:lnTo>
                    <a:pt x="6445155" y="10847306"/>
                  </a:lnTo>
                  <a:lnTo>
                    <a:pt x="0" y="10847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r="-135716"/>
              </a:stretch>
            </a:blipFill>
          </p:spPr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5210">
              <a:off x="2871944" y="4561438"/>
              <a:ext cx="1600200" cy="900113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 flipH="1">
            <a:off x="5647035" y="879718"/>
            <a:ext cx="2336708" cy="4140209"/>
            <a:chOff x="12649200" y="952500"/>
            <a:chExt cx="5047926" cy="82303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2649200" y="952500"/>
              <a:ext cx="5047926" cy="82303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7000" y="3924300"/>
              <a:ext cx="1625655" cy="914431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3187" y="523707"/>
            <a:ext cx="3200677" cy="63342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47035" y="865748"/>
            <a:ext cx="2334970" cy="4145639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3803448" y="3440645"/>
            <a:ext cx="3953253" cy="3469296"/>
          </a:xfrm>
          <a:custGeom>
            <a:avLst/>
            <a:gdLst/>
            <a:ahLst/>
            <a:cxnLst/>
            <a:rect l="l" t="t" r="r" b="b"/>
            <a:pathLst>
              <a:path w="6154871" h="7249273">
                <a:moveTo>
                  <a:pt x="0" y="0"/>
                </a:moveTo>
                <a:lnTo>
                  <a:pt x="6154871" y="0"/>
                </a:lnTo>
                <a:lnTo>
                  <a:pt x="6154871" y="7249273"/>
                </a:lnTo>
                <a:lnTo>
                  <a:pt x="0" y="724927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6643" t="-11281" r="-8741" b="-2799"/>
            </a:stretch>
          </a:blipFill>
        </p:spPr>
      </p:sp>
      <p:grpSp>
        <p:nvGrpSpPr>
          <p:cNvPr id="11" name="Group 10"/>
          <p:cNvGrpSpPr/>
          <p:nvPr/>
        </p:nvGrpSpPr>
        <p:grpSpPr>
          <a:xfrm>
            <a:off x="8269300" y="3440645"/>
            <a:ext cx="2513644" cy="3123166"/>
            <a:chOff x="2470476" y="1349130"/>
            <a:chExt cx="8095869" cy="8229600"/>
          </a:xfrm>
        </p:grpSpPr>
        <p:sp>
          <p:nvSpPr>
            <p:cNvPr id="12" name="Freeform 6"/>
            <p:cNvSpPr/>
            <p:nvPr/>
          </p:nvSpPr>
          <p:spPr>
            <a:xfrm>
              <a:off x="2470476" y="1349130"/>
              <a:ext cx="8095869" cy="8229600"/>
            </a:xfrm>
            <a:custGeom>
              <a:avLst/>
              <a:gdLst/>
              <a:ahLst/>
              <a:cxnLst/>
              <a:rect l="l" t="t" r="r" b="b"/>
              <a:pathLst>
                <a:path w="8095869" h="8229600">
                  <a:moveTo>
                    <a:pt x="0" y="0"/>
                  </a:moveTo>
                  <a:lnTo>
                    <a:pt x="8095869" y="0"/>
                  </a:lnTo>
                  <a:lnTo>
                    <a:pt x="8095869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3927231"/>
              <a:ext cx="1447800" cy="814388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71174" y="3436292"/>
            <a:ext cx="2511770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341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tsmaker-file-2024-8-5-21-39-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8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_26102505_3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p3-output-ttsfree_dot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631" y="496331"/>
            <a:ext cx="11129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GB" sz="36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GB" sz="36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vi-VN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vi-VN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dm²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08495" y="1753181"/>
            <a:ext cx="4917142" cy="991441"/>
            <a:chOff x="3339353" y="2087935"/>
            <a:chExt cx="4917142" cy="991441"/>
          </a:xfrm>
        </p:grpSpPr>
        <p:sp>
          <p:nvSpPr>
            <p:cNvPr id="4" name="Rounded Rectangle 3"/>
            <p:cNvSpPr/>
            <p:nvPr/>
          </p:nvSpPr>
          <p:spPr>
            <a:xfrm>
              <a:off x="3339353" y="2087935"/>
              <a:ext cx="4917142" cy="991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33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22072" y="2260489"/>
              <a:ext cx="32111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dirty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m²</a:t>
              </a:r>
              <a:r>
                <a:rPr lang="en-GB" sz="3600" dirty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60</a:t>
              </a:r>
              <a:r>
                <a:rPr lang="vi-VN" sz="3600" dirty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dm²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=  </a:t>
              </a:r>
              <a:endParaRPr lang="en-GB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598364" y="2221967"/>
              <a:ext cx="635125" cy="646331"/>
              <a:chOff x="6598364" y="2221967"/>
              <a:chExt cx="635125" cy="64633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6598364" y="2260489"/>
                <a:ext cx="635125" cy="60676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712550" y="2221967"/>
                <a:ext cx="38023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600" dirty="0" smtClean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GB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7347675" y="2240704"/>
              <a:ext cx="7569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dirty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m²</a:t>
              </a:r>
              <a:endParaRPr lang="en-GB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64051" y="2118120"/>
            <a:ext cx="6867651" cy="3707640"/>
            <a:chOff x="1264051" y="2118120"/>
            <a:chExt cx="6867651" cy="3707640"/>
          </a:xfrm>
        </p:grpSpPr>
        <p:grpSp>
          <p:nvGrpSpPr>
            <p:cNvPr id="11" name="Group 10"/>
            <p:cNvGrpSpPr/>
            <p:nvPr/>
          </p:nvGrpSpPr>
          <p:grpSpPr>
            <a:xfrm>
              <a:off x="1264051" y="2118120"/>
              <a:ext cx="6867651" cy="3707640"/>
              <a:chOff x="7332126" y="5161132"/>
              <a:chExt cx="9307755" cy="509885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521657" y="8206346"/>
                <a:ext cx="9118224" cy="183778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9A34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2985" l="0" r="100000">
                            <a14:foregroundMark x1="3623" y1="36215" x2="3623" y2="36215"/>
                            <a14:foregroundMark x1="11491" y1="45024" x2="11491" y2="45024"/>
                            <a14:foregroundMark x1="4865" y1="31321" x2="4865" y2="31321"/>
                            <a14:foregroundMark x1="29710" y1="37520" x2="29710" y2="37520"/>
                            <a14:foregroundMark x1="28468" y1="40783" x2="28468" y2="40783"/>
                            <a14:foregroundMark x1="21843" y1="41436" x2="61491" y2="40457"/>
                            <a14:foregroundMark x1="43685" y1="30669" x2="65217" y2="54160"/>
                            <a14:foregroundMark x1="56522" y1="59054" x2="65631" y2="53507"/>
                            <a14:foregroundMark x1="8178" y1="42741" x2="8178" y2="42741"/>
                            <a14:foregroundMark x1="16874" y1="48940" x2="16874" y2="48940"/>
                            <a14:foregroundMark x1="12733" y1="46982" x2="12733" y2="46982"/>
                            <a14:foregroundMark x1="16046" y1="46656" x2="16046" y2="46656"/>
                            <a14:foregroundMark x1="4037" y1="86134" x2="4037" y2="86134"/>
                            <a14:foregroundMark x1="75983" y1="25449" x2="75983" y2="25449"/>
                            <a14:foregroundMark x1="78054" y1="25122" x2="78054" y2="251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2126" y="5161132"/>
                <a:ext cx="4020445" cy="5098852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1678157" y="4400462"/>
              <a:ext cx="617928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3600" dirty="0" err="1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3600" dirty="0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GB" sz="3600" dirty="0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GB" sz="3600" dirty="0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600" i="1" dirty="0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m²</a:t>
              </a:r>
              <a:r>
                <a:rPr lang="en-GB" sz="3600" i="1" dirty="0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60</a:t>
              </a:r>
              <a:r>
                <a:rPr lang="vi-VN" sz="3600" i="1" dirty="0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dm²</a:t>
              </a:r>
              <a:r>
                <a:rPr lang="en-GB" sz="3600" i="1" dirty="0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GB" sz="3600" dirty="0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dạng</a:t>
              </a:r>
              <a:r>
                <a:rPr lang="en-GB" sz="3600" dirty="0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hỗn</a:t>
              </a:r>
              <a:r>
                <a:rPr lang="en-GB" sz="3600" dirty="0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3600" dirty="0" smtClean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36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422434" y="3158040"/>
                <a:ext cx="4827917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600" dirty="0" smtClean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m²</a:t>
                </a:r>
                <a:r>
                  <a:rPr lang="en-GB" sz="3600" dirty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60</a:t>
                </a:r>
                <a:r>
                  <a:rPr lang="vi-VN" sz="3600" dirty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dirty="0" smtClean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dm²</a:t>
                </a:r>
                <a:r>
                  <a:rPr lang="en-GB" sz="3600" dirty="0" smtClean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3600" b="0" i="0" smtClean="0">
                        <a:solidFill>
                          <a:srgbClr val="4F81BD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3600" i="1" smtClean="0">
                            <a:solidFill>
                              <a:srgbClr val="4F81B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4F81B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4F81B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GB" sz="3600" b="0" i="1" smtClean="0">
                        <a:solidFill>
                          <a:srgbClr val="4F81BD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dirty="0" smtClean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m²</a:t>
                </a:r>
                <a:endParaRPr lang="en-GB" sz="3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434" y="3158040"/>
                <a:ext cx="4827917" cy="879215"/>
              </a:xfrm>
              <a:prstGeom prst="rect">
                <a:avLst/>
              </a:prstGeom>
              <a:blipFill>
                <a:blip r:embed="rId4"/>
                <a:stretch>
                  <a:fillRect l="-3919" r="-379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1285674" y="2118120"/>
            <a:ext cx="6867651" cy="3707640"/>
            <a:chOff x="1264051" y="2118120"/>
            <a:chExt cx="6867651" cy="3707640"/>
          </a:xfrm>
        </p:grpSpPr>
        <p:grpSp>
          <p:nvGrpSpPr>
            <p:cNvPr id="22" name="Group 21"/>
            <p:cNvGrpSpPr/>
            <p:nvPr/>
          </p:nvGrpSpPr>
          <p:grpSpPr>
            <a:xfrm>
              <a:off x="1264051" y="2118120"/>
              <a:ext cx="6867651" cy="3707640"/>
              <a:chOff x="7332126" y="5161132"/>
              <a:chExt cx="9307755" cy="509885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7521657" y="8206346"/>
                <a:ext cx="9118224" cy="196591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9A34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2985" l="0" r="100000">
                            <a14:foregroundMark x1="3623" y1="36215" x2="3623" y2="36215"/>
                            <a14:foregroundMark x1="11491" y1="45024" x2="11491" y2="45024"/>
                            <a14:foregroundMark x1="4865" y1="31321" x2="4865" y2="31321"/>
                            <a14:foregroundMark x1="29710" y1="37520" x2="29710" y2="37520"/>
                            <a14:foregroundMark x1="28468" y1="40783" x2="28468" y2="40783"/>
                            <a14:foregroundMark x1="21843" y1="41436" x2="61491" y2="40457"/>
                            <a14:foregroundMark x1="43685" y1="30669" x2="65217" y2="54160"/>
                            <a14:foregroundMark x1="56522" y1="59054" x2="65631" y2="53507"/>
                            <a14:foregroundMark x1="8178" y1="42741" x2="8178" y2="42741"/>
                            <a14:foregroundMark x1="16874" y1="48940" x2="16874" y2="48940"/>
                            <a14:foregroundMark x1="12733" y1="46982" x2="12733" y2="46982"/>
                            <a14:foregroundMark x1="16046" y1="46656" x2="16046" y2="46656"/>
                            <a14:foregroundMark x1="4037" y1="86134" x2="4037" y2="86134"/>
                            <a14:foregroundMark x1="75983" y1="25449" x2="75983" y2="25449"/>
                            <a14:foregroundMark x1="78054" y1="25122" x2="78054" y2="251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2126" y="5161132"/>
                <a:ext cx="4020445" cy="5098852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619047" y="4315315"/>
                  <a:ext cx="6179282" cy="14332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GB" sz="3600" dirty="0" err="1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Em</a:t>
                  </a:r>
                  <a:r>
                    <a:rPr lang="en-GB" sz="36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hãy</a:t>
                  </a:r>
                  <a:r>
                    <a:rPr lang="en-GB" sz="36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</a:t>
                  </a:r>
                  <a:r>
                    <a:rPr lang="en-GB" sz="36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3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GB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GB" sz="3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600" i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m² </a:t>
                  </a:r>
                  <a:r>
                    <a:rPr lang="en-GB" sz="3600" dirty="0" err="1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dưới</a:t>
                  </a:r>
                  <a:r>
                    <a:rPr lang="en-GB" sz="36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dạng</a:t>
                  </a:r>
                  <a:r>
                    <a:rPr lang="en-GB" sz="36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GB" sz="36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thập</a:t>
                  </a:r>
                  <a:r>
                    <a:rPr lang="en-GB" sz="36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3600" dirty="0" err="1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GB" sz="36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  <a:endParaRPr lang="en-GB" sz="3600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047" y="4315315"/>
                  <a:ext cx="6179282" cy="1433213"/>
                </a:xfrm>
                <a:prstGeom prst="rect">
                  <a:avLst/>
                </a:prstGeom>
                <a:blipFill>
                  <a:blip r:embed="rId5"/>
                  <a:stretch>
                    <a:fillRect l="-2959" r="-3057" b="-1531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088983" y="4167999"/>
                <a:ext cx="3611886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GB" sz="3600">
                        <a:solidFill>
                          <a:srgbClr val="4F81BD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3600" i="1">
                            <a:solidFill>
                              <a:srgbClr val="4F81B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solidFill>
                              <a:srgbClr val="4F81B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GB" sz="3600" i="1">
                            <a:solidFill>
                              <a:srgbClr val="4F81B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GB" sz="3600" i="1">
                        <a:solidFill>
                          <a:srgbClr val="4F81BD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dirty="0" smtClean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m²</a:t>
                </a:r>
                <a:r>
                  <a:rPr lang="en-GB" sz="3600" dirty="0" smtClean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1,6 </a:t>
                </a:r>
                <a:r>
                  <a:rPr lang="vi-VN" sz="3600" dirty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m²</a:t>
                </a:r>
                <a:r>
                  <a:rPr lang="en-GB" sz="3600" dirty="0" smtClean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GB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83" y="4167999"/>
                <a:ext cx="3611886" cy="879215"/>
              </a:xfrm>
              <a:prstGeom prst="rect">
                <a:avLst/>
              </a:prstGeom>
              <a:blipFill>
                <a:blip r:embed="rId6"/>
                <a:stretch>
                  <a:fillRect r="-1520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105575" y="5185365"/>
            <a:ext cx="5843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GB" sz="3600" b="1" dirty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GB" sz="3600" b="1" dirty="0" smtClean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 smtClean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vi-VN" sz="3600" b="1" dirty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GB" sz="3600" b="1" dirty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vi-VN" sz="3600" b="1" dirty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 smtClean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dm²</a:t>
            </a:r>
            <a:r>
              <a:rPr lang="en-GB" sz="3600" b="1" dirty="0" smtClean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1,6 </a:t>
            </a:r>
            <a:r>
              <a:rPr lang="vi-VN" sz="3600" b="1" dirty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GB" sz="3600" b="1" dirty="0" smtClean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GB" b="1" dirty="0">
              <a:solidFill>
                <a:srgbClr val="F54015"/>
              </a:solidFill>
            </a:endParaRPr>
          </a:p>
        </p:txBody>
      </p:sp>
      <p:sp>
        <p:nvSpPr>
          <p:cNvPr id="36" name="Freeform 5"/>
          <p:cNvSpPr/>
          <p:nvPr/>
        </p:nvSpPr>
        <p:spPr>
          <a:xfrm>
            <a:off x="1298570" y="2290186"/>
            <a:ext cx="3010650" cy="3557636"/>
          </a:xfrm>
          <a:custGeom>
            <a:avLst/>
            <a:gdLst/>
            <a:ahLst/>
            <a:cxnLst/>
            <a:rect l="l" t="t" r="r" b="b"/>
            <a:pathLst>
              <a:path w="3010650" h="3557636">
                <a:moveTo>
                  <a:pt x="0" y="0"/>
                </a:moveTo>
                <a:lnTo>
                  <a:pt x="3010650" y="0"/>
                </a:lnTo>
                <a:lnTo>
                  <a:pt x="3010650" y="3557636"/>
                </a:lnTo>
                <a:lnTo>
                  <a:pt x="0" y="35576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99295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6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631" y="496331"/>
            <a:ext cx="11129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GB" sz="36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GB" sz="36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56 </a:t>
            </a:r>
            <a:r>
              <a:rPr lang="vi-VN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dm²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65291" y="1774994"/>
            <a:ext cx="4029635" cy="991441"/>
            <a:chOff x="3339353" y="2087935"/>
            <a:chExt cx="4029635" cy="991441"/>
          </a:xfrm>
        </p:grpSpPr>
        <p:sp>
          <p:nvSpPr>
            <p:cNvPr id="4" name="Rounded Rectangle 3"/>
            <p:cNvSpPr/>
            <p:nvPr/>
          </p:nvSpPr>
          <p:spPr>
            <a:xfrm>
              <a:off x="3339353" y="2087935"/>
              <a:ext cx="4029635" cy="991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33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22072" y="2260489"/>
              <a:ext cx="21820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56 </a:t>
              </a:r>
              <a:r>
                <a:rPr lang="vi-VN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dm²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=  </a:t>
              </a:r>
              <a:endParaRPr lang="en-GB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692135" y="2216662"/>
              <a:ext cx="635125" cy="646331"/>
              <a:chOff x="5692135" y="2216662"/>
              <a:chExt cx="635125" cy="64633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692135" y="2255184"/>
                <a:ext cx="635125" cy="60676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806321" y="2216662"/>
                <a:ext cx="38023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600" dirty="0" smtClean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GB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441446" y="2235399"/>
              <a:ext cx="7569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dirty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m²</a:t>
              </a:r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122202" y="2946651"/>
                <a:ext cx="3656422" cy="97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600" dirty="0" smtClean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56 </a:t>
                </a:r>
                <a:r>
                  <a:rPr lang="vi-VN" sz="3600" dirty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dm²</a:t>
                </a:r>
                <a:r>
                  <a:rPr lang="en-GB" sz="3600" dirty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3600" dirty="0" smtClean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4F81B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4F81B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4F81B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GB" sz="4000" b="0" i="1" smtClean="0">
                        <a:solidFill>
                          <a:srgbClr val="4F81BD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dirty="0" smtClean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m²</a:t>
                </a:r>
                <a:endParaRPr lang="en-GB" sz="3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202" y="2946651"/>
                <a:ext cx="3656422" cy="975460"/>
              </a:xfrm>
              <a:prstGeom prst="rect">
                <a:avLst/>
              </a:prstGeom>
              <a:blipFill>
                <a:blip r:embed="rId2"/>
                <a:stretch>
                  <a:fillRect l="-5000" b="-6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295539" y="3939729"/>
                <a:ext cx="3515812" cy="97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srgbClr val="4F81B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rgbClr val="4F81B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GB" sz="4000" i="1">
                            <a:solidFill>
                              <a:srgbClr val="4F81B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GB" sz="4000" i="1">
                        <a:solidFill>
                          <a:srgbClr val="4F81BD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 smtClean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m²</a:t>
                </a:r>
                <a:r>
                  <a:rPr lang="en-GB" sz="3200" dirty="0"/>
                  <a:t> </a:t>
                </a:r>
                <a:r>
                  <a:rPr lang="en-GB" sz="3600" dirty="0" smtClean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0,56 </a:t>
                </a:r>
                <a:r>
                  <a:rPr lang="vi-VN" sz="3600" dirty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m²</a:t>
                </a:r>
                <a:r>
                  <a:rPr lang="en-GB" sz="3600" dirty="0" smtClean="0">
                    <a:solidFill>
                      <a:srgbClr val="4F81BD">
                        <a:lumMod val="75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GB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539" y="3939729"/>
                <a:ext cx="3515812" cy="975460"/>
              </a:xfrm>
              <a:prstGeom prst="rect">
                <a:avLst/>
              </a:prstGeom>
              <a:blipFill>
                <a:blip r:embed="rId3"/>
                <a:stretch>
                  <a:fillRect r="-2083" b="-6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3538974" y="5063716"/>
            <a:ext cx="5028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GB" sz="3600" b="1" dirty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GB" sz="3600" b="1" dirty="0" smtClean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dm² </a:t>
            </a:r>
            <a:r>
              <a:rPr lang="en-GB" sz="3600" b="1" dirty="0" smtClean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0,56 </a:t>
            </a:r>
            <a:r>
              <a:rPr lang="vi-VN" sz="3600" b="1" dirty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GB" sz="3600" b="1" dirty="0" smtClean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GB" b="1" dirty="0">
              <a:solidFill>
                <a:srgbClr val="F54015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98" y="2124379"/>
            <a:ext cx="2959368" cy="39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36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6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1367856" y="581040"/>
            <a:ext cx="1290939" cy="705997"/>
          </a:xfrm>
          <a:prstGeom prst="roundRect">
            <a:avLst/>
          </a:prstGeom>
          <a:solidFill>
            <a:srgbClr val="FED775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26709" y="596290"/>
            <a:ext cx="1020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 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7434" y="1521989"/>
            <a:ext cx="8201452" cy="646331"/>
            <a:chOff x="1780325" y="1202791"/>
            <a:chExt cx="8201452" cy="646331"/>
          </a:xfrm>
        </p:grpSpPr>
        <p:sp>
          <p:nvSpPr>
            <p:cNvPr id="5" name="Rectangle 4"/>
            <p:cNvSpPr/>
            <p:nvPr/>
          </p:nvSpPr>
          <p:spPr>
            <a:xfrm>
              <a:off x="1780325" y="1202791"/>
              <a:ext cx="788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52425" indent="-352425">
                <a:buFont typeface="Arial" panose="020B0604020202020204" pitchFamily="34" charset="0"/>
                <a:buChar char="•"/>
              </a:pP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Mai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 </a:t>
              </a:r>
              <a:endParaRPr lang="en-GB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346652" y="1222576"/>
              <a:ext cx="635125" cy="6067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474098" y="1202791"/>
              <a:ext cx="38023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26" y="356828"/>
            <a:ext cx="937730" cy="1096102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658795" y="613810"/>
            <a:ext cx="1020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377434" y="2377570"/>
            <a:ext cx="8358208" cy="646331"/>
            <a:chOff x="1780325" y="1202791"/>
            <a:chExt cx="8358208" cy="646331"/>
          </a:xfrm>
        </p:grpSpPr>
        <p:sp>
          <p:nvSpPr>
            <p:cNvPr id="51" name="Rectangle 50"/>
            <p:cNvSpPr/>
            <p:nvPr/>
          </p:nvSpPr>
          <p:spPr>
            <a:xfrm>
              <a:off x="1780325" y="1202791"/>
              <a:ext cx="793518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52425" indent="-352425">
                <a:buFont typeface="Arial" panose="020B0604020202020204" pitchFamily="34" charset="0"/>
                <a:buChar char="•"/>
              </a:pP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Việt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 </a:t>
              </a:r>
              <a:endParaRPr lang="en-GB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9503408" y="1222576"/>
              <a:ext cx="635125" cy="6067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630854" y="1202791"/>
              <a:ext cx="38023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646401" y="3853827"/>
            <a:ext cx="2768129" cy="1214562"/>
            <a:chOff x="5646401" y="3853827"/>
            <a:chExt cx="2768129" cy="1214562"/>
          </a:xfrm>
        </p:grpSpPr>
        <p:sp>
          <p:nvSpPr>
            <p:cNvPr id="28" name="Rectangle 27"/>
            <p:cNvSpPr/>
            <p:nvPr/>
          </p:nvSpPr>
          <p:spPr>
            <a:xfrm>
              <a:off x="5646401" y="3853827"/>
              <a:ext cx="2768129" cy="1214562"/>
            </a:xfrm>
            <a:prstGeom prst="rect">
              <a:avLst/>
            </a:prstGeom>
            <a:solidFill>
              <a:srgbClr val="27ABE1"/>
            </a:solidFill>
            <a:ln>
              <a:solidFill>
                <a:srgbClr val="27AB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741490" y="4189604"/>
              <a:ext cx="25779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n>
                    <a:solidFill>
                      <a:schemeClr val="bg1"/>
                    </a:solidFill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4 c</a:t>
              </a:r>
              <a:r>
                <a:rPr lang="vi-VN" sz="2800" b="1" dirty="0">
                  <a:ln>
                    <a:solidFill>
                      <a:schemeClr val="bg1"/>
                    </a:solidFill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m²</a:t>
              </a:r>
              <a:r>
                <a:rPr lang="en-GB" sz="2800" b="1" dirty="0">
                  <a:ln>
                    <a:solidFill>
                      <a:schemeClr val="bg1"/>
                    </a:solidFill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smtClean="0">
                  <a:ln>
                    <a:solidFill>
                      <a:schemeClr val="bg1"/>
                    </a:solidFill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15 m</a:t>
              </a:r>
              <a:r>
                <a:rPr lang="vi-VN" sz="2800" b="1" dirty="0" smtClean="0">
                  <a:ln>
                    <a:solidFill>
                      <a:schemeClr val="bg1"/>
                    </a:solidFill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m²</a:t>
              </a:r>
              <a:r>
                <a:rPr lang="en-GB" sz="2800" b="1" dirty="0" smtClean="0">
                  <a:ln>
                    <a:solidFill>
                      <a:schemeClr val="bg1"/>
                    </a:solidFill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GB" sz="1400" b="1" dirty="0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685693" y="3361395"/>
            <a:ext cx="1790717" cy="1706994"/>
            <a:chOff x="8685693" y="3361395"/>
            <a:chExt cx="1790717" cy="1706994"/>
          </a:xfrm>
        </p:grpSpPr>
        <p:sp>
          <p:nvSpPr>
            <p:cNvPr id="54" name="Rectangle 53"/>
            <p:cNvSpPr/>
            <p:nvPr/>
          </p:nvSpPr>
          <p:spPr>
            <a:xfrm>
              <a:off x="8685693" y="3361395"/>
              <a:ext cx="1790717" cy="1706994"/>
            </a:xfrm>
            <a:prstGeom prst="rect">
              <a:avLst/>
            </a:prstGeom>
            <a:solidFill>
              <a:srgbClr val="40AD49"/>
            </a:solidFill>
            <a:ln>
              <a:solidFill>
                <a:srgbClr val="40AD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845835" y="3949409"/>
              <a:ext cx="16305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 smtClean="0">
                  <a:ln w="19050">
                    <a:solidFill>
                      <a:schemeClr val="bg1"/>
                    </a:solidFill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3,95 </a:t>
              </a:r>
              <a:r>
                <a:rPr lang="en-GB" sz="2800" b="1" dirty="0">
                  <a:ln w="19050">
                    <a:solidFill>
                      <a:schemeClr val="bg1"/>
                    </a:solidFill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vi-VN" sz="2800" b="1" dirty="0" smtClean="0">
                  <a:ln w="19050">
                    <a:solidFill>
                      <a:schemeClr val="bg1"/>
                    </a:solidFill>
                  </a:ln>
                  <a:latin typeface="Cambria" panose="02040503050406030204" pitchFamily="18" charset="0"/>
                  <a:ea typeface="Cambria" panose="02040503050406030204" pitchFamily="18" charset="0"/>
                </a:rPr>
                <a:t>m²</a:t>
              </a:r>
              <a:endParaRPr lang="en-GB" sz="1400" b="1" dirty="0">
                <a:ln w="19050"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6309237" y="5185132"/>
            <a:ext cx="1632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36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8844232" y="5190284"/>
            <a:ext cx="1632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36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 </a:t>
            </a:r>
            <a:endParaRPr lang="en-GB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343" y="3245683"/>
            <a:ext cx="2212071" cy="29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32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" grpId="0"/>
      <p:bldP spid="49" grpId="0"/>
      <p:bldP spid="31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0154"/>
            <a:ext cx="2535143" cy="30683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93881" y="1607989"/>
            <a:ext cx="582601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GB" sz="36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</a:t>
            </a:r>
            <a:r>
              <a:rPr lang="vi-VN" sz="36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GB" sz="36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</a:t>
            </a:r>
            <a:r>
              <a:rPr lang="vi-VN" sz="36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6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GB" sz="36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4,15 </a:t>
            </a:r>
            <a:r>
              <a:rPr lang="en-GB" sz="36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endParaRPr lang="en-GB" sz="3600" dirty="0" smtClean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36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GB" sz="36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4,15 c</a:t>
            </a:r>
            <a:r>
              <a:rPr lang="vi-VN" sz="36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GB" sz="36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&gt; 3,95 </a:t>
            </a:r>
            <a:r>
              <a:rPr lang="en-GB" sz="36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endParaRPr lang="en-GB" sz="36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9569" y="4064752"/>
            <a:ext cx="4963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GB" sz="36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3,95 </a:t>
            </a:r>
            <a:r>
              <a:rPr lang="en-GB" sz="36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GB" sz="36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&lt; 4,15 </a:t>
            </a:r>
            <a:r>
              <a:rPr lang="en-GB" sz="36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GB" sz="36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sz="36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81349" y="872957"/>
            <a:ext cx="8201452" cy="646331"/>
            <a:chOff x="2881349" y="872957"/>
            <a:chExt cx="8201452" cy="646331"/>
          </a:xfrm>
        </p:grpSpPr>
        <p:sp>
          <p:nvSpPr>
            <p:cNvPr id="5" name="Rectangle 4"/>
            <p:cNvSpPr/>
            <p:nvPr/>
          </p:nvSpPr>
          <p:spPr>
            <a:xfrm>
              <a:off x="2881349" y="872957"/>
              <a:ext cx="7883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52425" indent="-352425">
                <a:buFont typeface="Arial" panose="020B0604020202020204" pitchFamily="34" charset="0"/>
                <a:buChar char="•"/>
              </a:pP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Mai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 </a:t>
              </a:r>
              <a:endParaRPr lang="en-GB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0447676" y="879679"/>
              <a:ext cx="635125" cy="6067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10522870" y="859894"/>
            <a:ext cx="511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GB" b="1" dirty="0">
              <a:solidFill>
                <a:srgbClr val="F54015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77987" y="3304646"/>
            <a:ext cx="8252748" cy="669581"/>
            <a:chOff x="2781495" y="2874571"/>
            <a:chExt cx="8252748" cy="669581"/>
          </a:xfrm>
        </p:grpSpPr>
        <p:sp>
          <p:nvSpPr>
            <p:cNvPr id="9" name="Rectangle 8"/>
            <p:cNvSpPr/>
            <p:nvPr/>
          </p:nvSpPr>
          <p:spPr>
            <a:xfrm>
              <a:off x="2781495" y="2897821"/>
              <a:ext cx="793518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52425" indent="-352425">
                <a:buFont typeface="Arial" panose="020B0604020202020204" pitchFamily="34" charset="0"/>
                <a:buChar char="•"/>
              </a:pP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Việt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GB" sz="3600" dirty="0" smtClean="0">
                  <a:solidFill>
                    <a:srgbClr val="4F81B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 </a:t>
              </a:r>
              <a:endParaRPr lang="en-GB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399118" y="2874571"/>
              <a:ext cx="635125" cy="6067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8902217" y="3284861"/>
            <a:ext cx="421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540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GB" b="1" dirty="0">
              <a:solidFill>
                <a:srgbClr val="F540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101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241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Cambria Math</vt:lpstr>
      <vt:lpstr>1_Office Theme</vt:lpstr>
      <vt:lpstr>3_Office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2024-08-05T03:07:50Z</dcterms:created>
  <dcterms:modified xsi:type="dcterms:W3CDTF">2024-10-15T07:35:24Z</dcterms:modified>
</cp:coreProperties>
</file>